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47274" y="44624"/>
            <a:ext cx="4410236" cy="4135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МКУ ДО ДЮСШ г. Алдан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243348" y="557571"/>
            <a:ext cx="4818087" cy="5152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Директор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Радченко Николай Дмитриевич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1987" y="2252100"/>
            <a:ext cx="1003630" cy="9387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Филиал г. Томмот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Сергеев Михаил Викторович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82064" y="2236018"/>
            <a:ext cx="1194403" cy="10755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4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Заведующая учебным хозяйством </a:t>
            </a:r>
          </a:p>
          <a:p>
            <a:pPr>
              <a:lnSpc>
                <a:spcPts val="144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Свечникова Надежда Вениаминовна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778242" y="1338511"/>
            <a:ext cx="2139163" cy="5013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 «Металлург»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Алдан, ул. Жадейкина 22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(тел 37667)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036077"/>
            <a:ext cx="1619672" cy="803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 smtClean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455363" y="2257747"/>
            <a:ext cx="1368152" cy="8041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 учебной работе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Шушеньков Сергей Анатольевич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83516" y="2257747"/>
            <a:ext cx="1153827" cy="8202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Заместитель директора СК «Металлург»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Радченко Николай Дмитриевич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190534" y="2250057"/>
            <a:ext cx="1224136" cy="10540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 безопасности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Войделовский Александр Сергеевич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338636" y="2236018"/>
            <a:ext cx="1440161" cy="10278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 лыжной базе «Снежинка»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Пономаренко Ирина Вячеславовна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412683" y="1331054"/>
            <a:ext cx="1851906" cy="5013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Лыжная база «Снежинка»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г. Алдан, пер. Дорожный 18 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(тел 31104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26416" y="1340768"/>
            <a:ext cx="2113338" cy="5013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Филиал г. Томмот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Томмот, ул. Отечественная 1а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(тел 42637) 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097331" y="4399653"/>
            <a:ext cx="5277648" cy="4968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Педагогический коллектив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469350" y="5143147"/>
            <a:ext cx="2048389" cy="2648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Ученики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076056" y="5143147"/>
            <a:ext cx="2281783" cy="2694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412683" y="3690797"/>
            <a:ext cx="1868999" cy="556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Обслуживающий персонал (уборщицы, рабочие, дворники)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4708" y="3883691"/>
            <a:ext cx="1777894" cy="1012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Обслуживающий персонал (уборщицы, рабочие, дворники)</a:t>
            </a: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79660" y="320452"/>
            <a:ext cx="1440012" cy="6946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7548758" y="252408"/>
            <a:ext cx="1249241" cy="7575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Собрание трудового коллектива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2619959" y="3325807"/>
            <a:ext cx="1087945" cy="6884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4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Методист</a:t>
            </a:r>
          </a:p>
          <a:p>
            <a:pPr>
              <a:lnSpc>
                <a:spcPts val="144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Егорова Алёна Юрьевна</a:t>
            </a:r>
          </a:p>
        </p:txBody>
      </p:sp>
      <p:cxnSp>
        <p:nvCxnSpPr>
          <p:cNvPr id="30" name="Прямая со стрелкой 29"/>
          <p:cNvCxnSpPr>
            <a:stCxn id="6" idx="1"/>
          </p:cNvCxnSpPr>
          <p:nvPr/>
        </p:nvCxnSpPr>
        <p:spPr>
          <a:xfrm flipH="1">
            <a:off x="1619672" y="815216"/>
            <a:ext cx="6236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061435" y="784936"/>
            <a:ext cx="4873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803052" y="1077872"/>
            <a:ext cx="860055" cy="11581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222850" y="1854149"/>
            <a:ext cx="0" cy="403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427489" y="1832420"/>
            <a:ext cx="0" cy="403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598754" y="1086272"/>
            <a:ext cx="0" cy="254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13" idx="0"/>
          </p:cNvCxnSpPr>
          <p:nvPr/>
        </p:nvCxnSpPr>
        <p:spPr>
          <a:xfrm flipH="1">
            <a:off x="1802602" y="1846204"/>
            <a:ext cx="1054303" cy="4038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613801" y="1854404"/>
            <a:ext cx="1" cy="403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338636" y="1072861"/>
            <a:ext cx="0" cy="221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097331" y="1086272"/>
            <a:ext cx="668870" cy="254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23" idx="0"/>
          </p:cNvCxnSpPr>
          <p:nvPr/>
        </p:nvCxnSpPr>
        <p:spPr>
          <a:xfrm>
            <a:off x="637137" y="3190900"/>
            <a:ext cx="276518" cy="6927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1475656" y="3304060"/>
            <a:ext cx="144017" cy="579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196255" y="3311534"/>
            <a:ext cx="0" cy="1078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139439" y="3060766"/>
            <a:ext cx="0" cy="2734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2555776" y="3054183"/>
            <a:ext cx="0" cy="1345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3163654" y="4006496"/>
            <a:ext cx="0" cy="3835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6156176" y="4896468"/>
            <a:ext cx="0" cy="246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560698" y="4896468"/>
            <a:ext cx="0" cy="246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5940152" y="3311534"/>
            <a:ext cx="0" cy="391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4743817" y="3077956"/>
            <a:ext cx="668866" cy="6489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59" idx="2"/>
          </p:cNvCxnSpPr>
          <p:nvPr/>
        </p:nvCxnSpPr>
        <p:spPr>
          <a:xfrm flipH="1">
            <a:off x="7264589" y="3060766"/>
            <a:ext cx="1173265" cy="729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8437853" y="1832420"/>
            <a:ext cx="0" cy="403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Заголовок 1"/>
          <p:cNvSpPr txBox="1">
            <a:spLocks/>
          </p:cNvSpPr>
          <p:nvPr/>
        </p:nvSpPr>
        <p:spPr>
          <a:xfrm>
            <a:off x="7374979" y="1340768"/>
            <a:ext cx="1646033" cy="5013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СК «Олимп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п. Н.-Куранах, пер. Школьный, 3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7101135" y="1086272"/>
            <a:ext cx="567209" cy="254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Заголовок 1"/>
          <p:cNvSpPr txBox="1">
            <a:spLocks/>
          </p:cNvSpPr>
          <p:nvPr/>
        </p:nvSpPr>
        <p:spPr>
          <a:xfrm>
            <a:off x="7860940" y="2240557"/>
            <a:ext cx="1153827" cy="8202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 объектам в п. Н.-Куранах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Шахов Алексей Игоревич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6857510" y="1832420"/>
            <a:ext cx="0" cy="403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804248" y="3279962"/>
            <a:ext cx="0" cy="4234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Заголовок 1"/>
          <p:cNvSpPr txBox="1">
            <a:spLocks/>
          </p:cNvSpPr>
          <p:nvPr/>
        </p:nvSpPr>
        <p:spPr>
          <a:xfrm>
            <a:off x="3747672" y="3304061"/>
            <a:ext cx="1169733" cy="7730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4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Методист отделения л/г</a:t>
            </a:r>
          </a:p>
          <a:p>
            <a:pPr>
              <a:lnSpc>
                <a:spcPts val="144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Пономаренко Анна Юрьевна</a:t>
            </a:r>
          </a:p>
        </p:txBody>
      </p:sp>
      <p:cxnSp>
        <p:nvCxnSpPr>
          <p:cNvPr id="73" name="Прямая со стрелкой 72"/>
          <p:cNvCxnSpPr>
            <a:stCxn id="71" idx="2"/>
          </p:cNvCxnSpPr>
          <p:nvPr/>
        </p:nvCxnSpPr>
        <p:spPr>
          <a:xfrm>
            <a:off x="4332539" y="4077072"/>
            <a:ext cx="7727" cy="3064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3566412" y="3052373"/>
            <a:ext cx="317104" cy="2818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917405" y="1851725"/>
            <a:ext cx="315674" cy="4060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0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2083" y="0"/>
            <a:ext cx="8712968" cy="26642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Радченко Николай Дмитриевич – телефон 37667;</a:t>
            </a:r>
          </a:p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 учебной работе: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Шушеньков Сергей Анатольевич – телефон 37667;</a:t>
            </a:r>
          </a:p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 СК «Металлург»: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Радченко Николай Дмитриевич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телефон 37667;</a:t>
            </a:r>
          </a:p>
          <a:p>
            <a:pPr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директора по безопасности: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Войделовский Александр Сергеевич - телефон 37667;</a:t>
            </a:r>
          </a:p>
          <a:p>
            <a:pPr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Заместитель директора по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лыжной базе «Снежинка»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Пономаренко Ирина Вячеславовна – телефон 31104;</a:t>
            </a:r>
          </a:p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Томмотского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филиала: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Сергеев Михаил Викторович – телефон 42637.</a:t>
            </a:r>
          </a:p>
          <a:p>
            <a:pPr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Заместитель директора по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объектам в п. Н.-Куранах»: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Шахов Алексей Игоревич</a:t>
            </a:r>
          </a:p>
        </p:txBody>
      </p:sp>
    </p:spTree>
    <p:extLst>
      <p:ext uri="{BB962C8B-B14F-4D97-AF65-F5344CB8AC3E}">
        <p14:creationId xmlns:p14="http://schemas.microsoft.com/office/powerpoint/2010/main" val="15827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234</TotalTime>
  <Words>264</Words>
  <Application>Microsoft Office PowerPoint</Application>
  <PresentationFormat>Экран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МКУ ДЮСШ г. Алдан</dc:title>
  <dc:creator>DUSH</dc:creator>
  <cp:lastModifiedBy>DUSH</cp:lastModifiedBy>
  <cp:revision>17</cp:revision>
  <cp:lastPrinted>2017-04-07T10:27:04Z</cp:lastPrinted>
  <dcterms:created xsi:type="dcterms:W3CDTF">2017-04-07T04:39:33Z</dcterms:created>
  <dcterms:modified xsi:type="dcterms:W3CDTF">2018-01-24T00:24:20Z</dcterms:modified>
</cp:coreProperties>
</file>